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98" r:id="rId4"/>
    <p:sldId id="262" r:id="rId5"/>
    <p:sldId id="263" r:id="rId6"/>
    <p:sldId id="264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5" r:id="rId33"/>
    <p:sldId id="326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łgorzata Adamczewska" initials="MA" lastIdx="49" clrIdx="0"/>
  <p:cmAuthor id="1" name="Agata Czapiewska" initials="AC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2" autoAdjust="0"/>
    <p:restoredTop sz="94660"/>
  </p:normalViewPr>
  <p:slideViewPr>
    <p:cSldViewPr>
      <p:cViewPr varScale="1">
        <p:scale>
          <a:sx n="132" d="100"/>
          <a:sy n="132" d="100"/>
        </p:scale>
        <p:origin x="1026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79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262282"/>
            <a:ext cx="1054100" cy="4901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2016-06-14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03920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2016-06-14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007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2016-06-14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50796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2016-06-14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7127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2016-06-14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1395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2016-06-14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40835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2016-06-14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08012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2016-06-14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5097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2016-06-14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73680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2016-06-14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08169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2016-06-14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1509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C5D6F-2FCC-4334-9343-D0B3C0136F5E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1509"/>
            <a:ext cx="9144000" cy="4664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04895-B257-4583-B9E9-DF2977AEFF1D}" type="datetimeFigureOut">
              <a:rPr lang="pl-PL" smtClean="0"/>
              <a:t>2016-06-14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7340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43800" y="152400"/>
            <a:ext cx="14478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149" y="152401"/>
            <a:ext cx="4212120" cy="5943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1509"/>
            <a:ext cx="9144000" cy="4664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Tabell 4.1 Mikro- og makroskopisk forankring i organisasjonsfremsyn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333" y="1600199"/>
            <a:ext cx="5813106" cy="365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85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Tabell 4.2 Flerdimensjonale responser på organisatorisk endring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853" y="2057399"/>
            <a:ext cx="5724294" cy="274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49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 4.1 Selvreferende profetier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873" y="1981199"/>
            <a:ext cx="5822254" cy="289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3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Tabell 6.1 Organisasjonskulturelle </a:t>
            </a:r>
            <a:r>
              <a:rPr lang="pl-PL" sz="1400" dirty="0" smtClean="0"/>
              <a:t>tidsoppfatninger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908" y="1676399"/>
            <a:ext cx="5880184" cy="350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66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Tabell 6.2 Tidsinnfasing av endringstiltak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756" y="2285999"/>
            <a:ext cx="5770488" cy="228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80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 6.1 Meads forestilling om temporaler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131" y="2133599"/>
            <a:ext cx="6195738" cy="259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6.3 Motsatte temporale tilnærminger til tid og endring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066800"/>
            <a:ext cx="5680142" cy="457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56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 6.2 Tidens organisatoriske dynamikk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304" y="1524000"/>
            <a:ext cx="5232296" cy="350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2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7.1 Tidsbetegnelser brukt i organisasjoner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958215"/>
            <a:ext cx="4389120" cy="17087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330" y="2676525"/>
            <a:ext cx="4491990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14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/>
              <a:t>Tabell 7.2 Symfonisk musikk versus jazzmusikk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09800"/>
            <a:ext cx="5646058" cy="228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72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 1.1 Fremsynstenkningens pilarer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28800"/>
            <a:ext cx="5757434" cy="289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8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 8.1 Globale endringer og organisatoriske responser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066800"/>
            <a:ext cx="5314344" cy="457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98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 8.2 Omgivelser–makt–struktur-trekanten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676400"/>
            <a:ext cx="3704110" cy="304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0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8.3 Å «se» sin egen organisasjon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884" y="1752599"/>
            <a:ext cx="5420232" cy="335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27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Tabell 9.1 Fremsynspraksis i organisasjoner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371600"/>
            <a:ext cx="6010294" cy="396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6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9.2 En håndfull metoder egnet for et fremsynsverksted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17776" y="-685800"/>
            <a:ext cx="4508448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29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 9.1 Organisasjonens domene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066800"/>
            <a:ext cx="5738288" cy="441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99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9.2 Faktorers påvirkning av usikkerhet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600200"/>
            <a:ext cx="6101322" cy="350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90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 9.3 Nåtid og fremtid(er)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568" y="1447799"/>
            <a:ext cx="5388864" cy="396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3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 9.4 Fremtidsverkstedets flytdiagram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447800"/>
            <a:ext cx="6144128" cy="381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12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 10.1 Strategisk fremsynsledelses endringshjul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066800"/>
            <a:ext cx="4634910" cy="426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28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1.1 Taksonomi for ulike typer «usikkerhet»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09800"/>
            <a:ext cx="5805014" cy="243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8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 10.2 En metodisk triade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835" y="1523999"/>
            <a:ext cx="5478330" cy="381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9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 10.3 Scenariotenkning som sosial praksis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752600"/>
            <a:ext cx="6210496" cy="288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42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10.4 Resiliens, antesipasjon, og organisatorisk oppmerksomhet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219200"/>
            <a:ext cx="5555226" cy="381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16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 1.2 Fremtidskjeglen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839" y="1447799"/>
            <a:ext cx="5970322" cy="396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5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 1.3 Fremtidsalfabetismens pensumblokker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143000"/>
            <a:ext cx="5633014" cy="426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32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Tabell 3.1 Epistemologiske utfordringer i strategisk fremsynsledelse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28800"/>
            <a:ext cx="5786204" cy="320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32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 3.1 Kunnskapstrappen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529" y="2285999"/>
            <a:ext cx="6312942" cy="228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31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Tabell 3.2 Klassifisering av implisitt kunnskap i fremsynsprosesser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980" y="1828799"/>
            <a:ext cx="5628040" cy="320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5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 3.2 Temporalenes samspill </a:t>
            </a:r>
            <a:endParaRPr lang="en-US" sz="14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800" y="1828799"/>
            <a:ext cx="5762400" cy="320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3773</TotalTime>
  <Words>180</Words>
  <Application>Microsoft Office PowerPoint</Application>
  <PresentationFormat>On-screen Show (4:3)</PresentationFormat>
  <Paragraphs>31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Verdana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Fagbokforlaget Vigmostad &amp; Bjørke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mateusz</dc:creator>
  <cp:lastModifiedBy>Matesz</cp:lastModifiedBy>
  <cp:revision>281</cp:revision>
  <dcterms:created xsi:type="dcterms:W3CDTF">2008-12-05T12:36:04Z</dcterms:created>
  <dcterms:modified xsi:type="dcterms:W3CDTF">2016-06-14T16:52:34Z</dcterms:modified>
</cp:coreProperties>
</file>