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8" r:id="rId4"/>
    <p:sldId id="262" r:id="rId5"/>
    <p:sldId id="263" r:id="rId6"/>
    <p:sldId id="264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łgorzata Adamczewska" initials="MA" lastIdx="49" clrIdx="0"/>
  <p:cmAuthor id="1" name="Agata Czapiewska" initials="A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94660"/>
  </p:normalViewPr>
  <p:slideViewPr>
    <p:cSldViewPr>
      <p:cViewPr varScale="1">
        <p:scale>
          <a:sx n="132" d="100"/>
          <a:sy n="132" d="100"/>
        </p:scale>
        <p:origin x="102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62282"/>
            <a:ext cx="1054100" cy="490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2016-06-14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392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2016-06-14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0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2016-06-14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07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2016-06-14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712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2016-06-14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39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2016-06-14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083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2016-06-14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801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2016-06-14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09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2016-06-14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368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2016-06-14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816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2016-06-14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150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C5D6F-2FCC-4334-9343-D0B3C0136F5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509"/>
            <a:ext cx="9144000" cy="466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04895-B257-4583-B9E9-DF2977AEFF1D}" type="datetimeFigureOut">
              <a:rPr lang="pl-PL" smtClean="0"/>
              <a:t>2016-06-14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34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43800" y="152400"/>
            <a:ext cx="1447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49" y="152401"/>
            <a:ext cx="4212120" cy="59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509"/>
            <a:ext cx="9144000" cy="46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Tabell 4.1 Mikro- og makroskopisk forankring i organisasjonsfremsyn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33" y="1600199"/>
            <a:ext cx="5813106" cy="36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Tabell 4.2 Flerdimensjonale responser på organisatorisk endring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53" y="2057399"/>
            <a:ext cx="5724294" cy="27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4.1 Selvreferende profetier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73" y="1981199"/>
            <a:ext cx="5822254" cy="28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Tabell 6.1 Organisasjonskulturelle </a:t>
            </a:r>
            <a:r>
              <a:rPr lang="pl-PL" sz="1400" dirty="0" smtClean="0"/>
              <a:t>tidsoppfatninger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08" y="1676399"/>
            <a:ext cx="5880184" cy="35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Tabell 6.2 Tidsinnfasing av endringstiltak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6" y="2285999"/>
            <a:ext cx="5770488" cy="22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6.1 Meads forestilling om temporaler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31" y="2133599"/>
            <a:ext cx="6195738" cy="25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6.3 Motsatte temporale tilnærminger til tid og endring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680142" cy="4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6.2 Tidens organisatoriske dynamikk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04" y="1524000"/>
            <a:ext cx="5232296" cy="35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7.1 Tidsbetegnelser brukt i organisasjoner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58215"/>
            <a:ext cx="4389120" cy="170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30" y="2676525"/>
            <a:ext cx="449199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Tabell 7.2 Symfonisk musikk versus jazzmusikk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5646058" cy="22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1.1 Fremsynstenkningens pilarer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757434" cy="28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8.1 Globale endringer og organisatoriske responser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5314344" cy="4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8.2 Omgivelser–makt–struktur-trekanten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3704110" cy="30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8.3 Å «se» sin egen organisasjon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84" y="1752599"/>
            <a:ext cx="5420232" cy="33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Tabell 9.1 Fremsynspraksis i organisasjoner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6010294" cy="396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9.2 En håndfull metoder egnet for et fremsynsverksted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7776" y="-685800"/>
            <a:ext cx="4508448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9.1 Organisasjonens domene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738288" cy="44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9.2 Faktorers påvirkning av usikkerhet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101322" cy="35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9.3 Nåtid og fremtid(er)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8" y="1447799"/>
            <a:ext cx="5388864" cy="396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9.4 Fremtidsverkstedets flytdiagram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6144128" cy="38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10.1 Strategisk fremsynsledelses endringshjul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4634910" cy="42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1.1 Taksonomi for ulike typer «usikkerhet»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5805014" cy="243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10.2 En metodisk triade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35" y="1523999"/>
            <a:ext cx="5478330" cy="38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10.3 Scenariotenkning som sosial praksis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210496" cy="28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10.4 Resiliens, antesipasjon, og organisatorisk oppmerksomhet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5555226" cy="38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1.2 Fremtidskjeglen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39" y="1447799"/>
            <a:ext cx="5970322" cy="396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1.3 Fremtidsalfabetismens pensumblokker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5633014" cy="42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Tabell 3.1 Epistemologiske utfordringer i strategisk fremsynsledelse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786204" cy="32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3.1 Kunnskapstrappen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9" y="2285999"/>
            <a:ext cx="6312942" cy="22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Tabell 3.2 Klassifisering av implisitt kunnskap i fremsynsprosesser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80" y="1828799"/>
            <a:ext cx="5628040" cy="32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3.2 Temporalenes samspill 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00" y="1828799"/>
            <a:ext cx="5762400" cy="32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180</Words>
  <Application>Microsoft Office PowerPoint</Application>
  <PresentationFormat>On-screen Show (4:3)</PresentationFormat>
  <Paragraphs>31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Fagbokforlaget Vigmostad &amp; Bjørke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mateusz</dc:creator>
  <cp:lastModifiedBy>Matesz</cp:lastModifiedBy>
  <cp:revision>281</cp:revision>
  <dcterms:created xsi:type="dcterms:W3CDTF">2008-12-05T12:36:04Z</dcterms:created>
  <dcterms:modified xsi:type="dcterms:W3CDTF">2016-06-14T16:52:34Z</dcterms:modified>
</cp:coreProperties>
</file>